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3"/>
  </p:handoutMasterIdLst>
  <p:sldIdLst>
    <p:sldId id="311" r:id="rId2"/>
    <p:sldId id="346" r:id="rId3"/>
    <p:sldId id="299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45" r:id="rId31"/>
    <p:sldId id="320" r:id="rId32"/>
    <p:sldId id="321" r:id="rId33"/>
    <p:sldId id="347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336" r:id="rId48"/>
    <p:sldId id="337" r:id="rId49"/>
    <p:sldId id="339" r:id="rId50"/>
    <p:sldId id="340" r:id="rId51"/>
    <p:sldId id="341" r:id="rId52"/>
  </p:sldIdLst>
  <p:sldSz cx="9144000" cy="6858000" type="screen4x3"/>
  <p:notesSz cx="10020300" cy="68881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4342131" cy="344408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75857" y="0"/>
            <a:ext cx="4342131" cy="344408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4595BCB4-CEDC-4DFB-A74C-DE683425423E}" type="datetimeFigureOut">
              <a:rPr lang="en-GB" smtClean="0"/>
              <a:t>13/10/2018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6542561"/>
            <a:ext cx="4342131" cy="344408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75857" y="6542561"/>
            <a:ext cx="4342131" cy="344408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5E4016AF-F638-4EB8-95E7-52C75B3B0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256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E093-989C-4DE1-AAD6-5C60C1C9E0CE}" type="datetimeFigureOut">
              <a:rPr lang="en-GB" smtClean="0"/>
              <a:t>13/10/2018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5402-3224-45BC-AF6C-C5A38A5F4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201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E093-989C-4DE1-AAD6-5C60C1C9E0CE}" type="datetimeFigureOut">
              <a:rPr lang="en-GB" smtClean="0"/>
              <a:t>13/10/2018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5402-3224-45BC-AF6C-C5A38A5F4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58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E093-989C-4DE1-AAD6-5C60C1C9E0CE}" type="datetimeFigureOut">
              <a:rPr lang="en-GB" smtClean="0"/>
              <a:t>13/10/2018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5402-3224-45BC-AF6C-C5A38A5F4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502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E093-989C-4DE1-AAD6-5C60C1C9E0CE}" type="datetimeFigureOut">
              <a:rPr lang="en-GB" smtClean="0"/>
              <a:t>13/10/2018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5402-3224-45BC-AF6C-C5A38A5F4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61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E093-989C-4DE1-AAD6-5C60C1C9E0CE}" type="datetimeFigureOut">
              <a:rPr lang="en-GB" smtClean="0"/>
              <a:t>13/10/2018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5402-3224-45BC-AF6C-C5A38A5F4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654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E093-989C-4DE1-AAD6-5C60C1C9E0CE}" type="datetimeFigureOut">
              <a:rPr lang="en-GB" smtClean="0"/>
              <a:t>13/10/2018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5402-3224-45BC-AF6C-C5A38A5F4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564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E093-989C-4DE1-AAD6-5C60C1C9E0CE}" type="datetimeFigureOut">
              <a:rPr lang="en-GB" smtClean="0"/>
              <a:t>13/10/2018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5402-3224-45BC-AF6C-C5A38A5F4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67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E093-989C-4DE1-AAD6-5C60C1C9E0CE}" type="datetimeFigureOut">
              <a:rPr lang="en-GB" smtClean="0"/>
              <a:t>13/10/2018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5402-3224-45BC-AF6C-C5A38A5F4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808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E093-989C-4DE1-AAD6-5C60C1C9E0CE}" type="datetimeFigureOut">
              <a:rPr lang="en-GB" smtClean="0"/>
              <a:t>13/10/2018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5402-3224-45BC-AF6C-C5A38A5F4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156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E093-989C-4DE1-AAD6-5C60C1C9E0CE}" type="datetimeFigureOut">
              <a:rPr lang="en-GB" smtClean="0"/>
              <a:t>13/10/2018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5402-3224-45BC-AF6C-C5A38A5F4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449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E093-989C-4DE1-AAD6-5C60C1C9E0CE}" type="datetimeFigureOut">
              <a:rPr lang="en-GB" smtClean="0"/>
              <a:t>13/10/2018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15402-3224-45BC-AF6C-C5A38A5F4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686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0E093-989C-4DE1-AAD6-5C60C1C9E0CE}" type="datetimeFigureOut">
              <a:rPr lang="en-GB" smtClean="0"/>
              <a:t>13/10/2018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15402-3224-45BC-AF6C-C5A38A5F4E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96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772400" cy="2115666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GB" dirty="0" smtClean="0"/>
              <a:t>CAV-ES</a:t>
            </a:r>
            <a:br>
              <a:rPr lang="en-GB" dirty="0" smtClean="0"/>
            </a:br>
            <a:r>
              <a:rPr lang="en-GB" dirty="0" smtClean="0"/>
              <a:t>Clinical assessment of vowels – English Systems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en-GB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Sally Bates, </a:t>
            </a:r>
            <a:r>
              <a:rPr lang="en-GB" sz="24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Sally Milne, </a:t>
            </a:r>
            <a:r>
              <a:rPr lang="en-GB" sz="2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Alison Sinclair, Jane Sweet, Jocelynne Watson</a:t>
            </a:r>
          </a:p>
          <a:p>
            <a:endParaRPr lang="en-GB" sz="2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Illustrations by Mary Jane Elton</a:t>
            </a:r>
            <a:endParaRPr lang="en-GB" sz="2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5949280"/>
            <a:ext cx="86409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13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5" t="20807" r="18894" b="18583"/>
          <a:stretch/>
        </p:blipFill>
        <p:spPr>
          <a:xfrm rot="16200000">
            <a:off x="1161615" y="-1160628"/>
            <a:ext cx="6822745" cy="9143999"/>
          </a:xfrm>
        </p:spPr>
      </p:pic>
      <p:sp>
        <p:nvSpPr>
          <p:cNvPr id="4" name="TextBox 3"/>
          <p:cNvSpPr txBox="1"/>
          <p:nvPr/>
        </p:nvSpPr>
        <p:spPr>
          <a:xfrm>
            <a:off x="7524328" y="181971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</a:t>
            </a:r>
            <a:r>
              <a:rPr lang="en-GB" dirty="0" smtClean="0"/>
              <a:t>P9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011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3" t="22736" r="4868" b="10966"/>
          <a:stretch/>
        </p:blipFill>
        <p:spPr>
          <a:xfrm rot="16200000">
            <a:off x="1143000" y="-1143002"/>
            <a:ext cx="6858001" cy="9144000"/>
          </a:xfrm>
        </p:spPr>
      </p:pic>
      <p:sp>
        <p:nvSpPr>
          <p:cNvPr id="5" name="TextBox 4"/>
          <p:cNvSpPr txBox="1"/>
          <p:nvPr/>
        </p:nvSpPr>
        <p:spPr>
          <a:xfrm>
            <a:off x="7164288" y="366637"/>
            <a:ext cx="136815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</a:t>
            </a:r>
            <a:r>
              <a:rPr lang="en-GB" dirty="0" smtClean="0"/>
              <a:t>P10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270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3" t="23128" r="19178" b="12732"/>
          <a:stretch/>
        </p:blipFill>
        <p:spPr>
          <a:xfrm rot="16200000">
            <a:off x="1143000" y="-1143000"/>
            <a:ext cx="6858000" cy="9144000"/>
          </a:xfrm>
        </p:spPr>
      </p:pic>
      <p:sp>
        <p:nvSpPr>
          <p:cNvPr id="4" name="TextBox 3"/>
          <p:cNvSpPr txBox="1"/>
          <p:nvPr/>
        </p:nvSpPr>
        <p:spPr>
          <a:xfrm>
            <a:off x="7380312" y="172202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</a:t>
            </a:r>
            <a:r>
              <a:rPr lang="en-GB" dirty="0" smtClean="0"/>
              <a:t>P11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475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0" t="22736" r="14028" b="10377"/>
          <a:stretch/>
        </p:blipFill>
        <p:spPr>
          <a:xfrm rot="16200000">
            <a:off x="1142998" y="-1143004"/>
            <a:ext cx="6858004" cy="9144001"/>
          </a:xfrm>
        </p:spPr>
      </p:pic>
      <p:sp>
        <p:nvSpPr>
          <p:cNvPr id="7" name="TextBox 6"/>
          <p:cNvSpPr txBox="1"/>
          <p:nvPr/>
        </p:nvSpPr>
        <p:spPr>
          <a:xfrm>
            <a:off x="2555776" y="260648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</a:t>
            </a:r>
            <a:r>
              <a:rPr lang="en-GB" dirty="0" smtClean="0"/>
              <a:t>P12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099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9451" r="8595" b="52725"/>
          <a:stretch/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7380312" y="172202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</a:t>
            </a:r>
            <a:r>
              <a:rPr lang="en-GB" dirty="0" smtClean="0"/>
              <a:t>P13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4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3" t="21754" r="17558" b="16851"/>
          <a:stretch/>
        </p:blipFill>
        <p:spPr>
          <a:xfrm rot="16200000">
            <a:off x="1142999" y="-1143002"/>
            <a:ext cx="6858002" cy="9144000"/>
          </a:xfrm>
        </p:spPr>
      </p:pic>
      <p:sp>
        <p:nvSpPr>
          <p:cNvPr id="4" name="TextBox 3"/>
          <p:cNvSpPr txBox="1"/>
          <p:nvPr/>
        </p:nvSpPr>
        <p:spPr>
          <a:xfrm>
            <a:off x="7380312" y="172202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</a:t>
            </a:r>
            <a:r>
              <a:rPr lang="en-GB" dirty="0" smtClean="0"/>
              <a:t>P14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368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" t="6302" r="5456" b="55794"/>
          <a:stretch/>
        </p:blipFill>
        <p:spPr>
          <a:xfrm>
            <a:off x="0" y="0"/>
            <a:ext cx="9144000" cy="6857999"/>
          </a:xfrm>
        </p:spPr>
      </p:pic>
      <p:sp>
        <p:nvSpPr>
          <p:cNvPr id="3" name="TextBox 2"/>
          <p:cNvSpPr txBox="1"/>
          <p:nvPr/>
        </p:nvSpPr>
        <p:spPr>
          <a:xfrm>
            <a:off x="7380312" y="172202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</a:t>
            </a:r>
            <a:r>
              <a:rPr lang="en-GB" dirty="0" smtClean="0"/>
              <a:t>P15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950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3" t="25286" r="12158" b="10378"/>
          <a:stretch/>
        </p:blipFill>
        <p:spPr>
          <a:xfrm rot="16200000">
            <a:off x="1125256" y="-1125253"/>
            <a:ext cx="6858001" cy="9108505"/>
          </a:xfrm>
        </p:spPr>
      </p:pic>
      <p:sp>
        <p:nvSpPr>
          <p:cNvPr id="7" name="TextBox 6"/>
          <p:cNvSpPr txBox="1"/>
          <p:nvPr/>
        </p:nvSpPr>
        <p:spPr>
          <a:xfrm>
            <a:off x="7308304" y="356868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121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2521" r="4471" b="52897"/>
          <a:stretch/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7380312" y="172202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52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1" t="24697" r="7569" b="8024"/>
          <a:stretch/>
        </p:blipFill>
        <p:spPr>
          <a:xfrm rot="16200000">
            <a:off x="1143000" y="-1170383"/>
            <a:ext cx="6858000" cy="9144000"/>
          </a:xfrm>
        </p:spPr>
      </p:pic>
      <p:sp>
        <p:nvSpPr>
          <p:cNvPr id="7" name="TextBox 6"/>
          <p:cNvSpPr txBox="1"/>
          <p:nvPr/>
        </p:nvSpPr>
        <p:spPr>
          <a:xfrm>
            <a:off x="6302172" y="6063277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29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3" t="1177" r="-270" b="29992"/>
          <a:stretch/>
        </p:blipFill>
        <p:spPr>
          <a:xfrm rot="16200000">
            <a:off x="1143000" y="-1143000"/>
            <a:ext cx="6858000" cy="9144000"/>
          </a:xfrm>
        </p:spPr>
      </p:pic>
      <p:sp>
        <p:nvSpPr>
          <p:cNvPr id="8" name="TextBox 7"/>
          <p:cNvSpPr txBox="1"/>
          <p:nvPr/>
        </p:nvSpPr>
        <p:spPr>
          <a:xfrm>
            <a:off x="395536" y="476672"/>
            <a:ext cx="122413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P1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124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6" t="2843" r="13823" b="59929"/>
          <a:stretch/>
        </p:blipFill>
        <p:spPr>
          <a:xfrm>
            <a:off x="35496" y="0"/>
            <a:ext cx="9108504" cy="6853881"/>
          </a:xfrm>
        </p:spPr>
      </p:pic>
      <p:sp>
        <p:nvSpPr>
          <p:cNvPr id="3" name="TextBox 2"/>
          <p:cNvSpPr txBox="1"/>
          <p:nvPr/>
        </p:nvSpPr>
        <p:spPr>
          <a:xfrm>
            <a:off x="251520" y="172202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394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" t="49893" r="7129" b="4125"/>
          <a:stretch/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395536" y="172202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92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t="2282" r="7309" b="66045"/>
          <a:stretch/>
        </p:blipFill>
        <p:spPr>
          <a:xfrm>
            <a:off x="0" y="0"/>
            <a:ext cx="9144000" cy="6813376"/>
          </a:xfrm>
        </p:spPr>
      </p:pic>
      <p:sp>
        <p:nvSpPr>
          <p:cNvPr id="5" name="TextBox 4"/>
          <p:cNvSpPr txBox="1"/>
          <p:nvPr/>
        </p:nvSpPr>
        <p:spPr>
          <a:xfrm>
            <a:off x="395536" y="541534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341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4" t="56026" r="16645" b="8570"/>
          <a:stretch/>
        </p:blipFill>
        <p:spPr>
          <a:xfrm>
            <a:off x="0" y="0"/>
            <a:ext cx="9036496" cy="6858000"/>
          </a:xfrm>
        </p:spPr>
      </p:pic>
      <p:sp>
        <p:nvSpPr>
          <p:cNvPr id="3" name="TextBox 2"/>
          <p:cNvSpPr txBox="1"/>
          <p:nvPr/>
        </p:nvSpPr>
        <p:spPr>
          <a:xfrm>
            <a:off x="395536" y="172202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322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1" t="5253" r="14436" b="56469"/>
          <a:stretch/>
        </p:blipFill>
        <p:spPr>
          <a:xfrm>
            <a:off x="0" y="0"/>
            <a:ext cx="9144000" cy="6813376"/>
          </a:xfrm>
        </p:spPr>
      </p:pic>
      <p:sp>
        <p:nvSpPr>
          <p:cNvPr id="3" name="TextBox 2"/>
          <p:cNvSpPr txBox="1"/>
          <p:nvPr/>
        </p:nvSpPr>
        <p:spPr>
          <a:xfrm>
            <a:off x="7020272" y="378150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498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t="19205" r="11888" b="15281"/>
          <a:stretch/>
        </p:blipFill>
        <p:spPr>
          <a:xfrm rot="16200000">
            <a:off x="1143000" y="-1143004"/>
            <a:ext cx="6858002" cy="9144002"/>
          </a:xfrm>
        </p:spPr>
      </p:pic>
      <p:sp>
        <p:nvSpPr>
          <p:cNvPr id="4" name="TextBox 3"/>
          <p:cNvSpPr txBox="1"/>
          <p:nvPr/>
        </p:nvSpPr>
        <p:spPr>
          <a:xfrm>
            <a:off x="7020272" y="378150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20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7" t="20774" r="16231" b="13516"/>
          <a:stretch/>
        </p:blipFill>
        <p:spPr>
          <a:xfrm rot="16200000">
            <a:off x="1142999" y="-1143001"/>
            <a:ext cx="6858002" cy="9144000"/>
          </a:xfrm>
        </p:spPr>
      </p:pic>
      <p:sp>
        <p:nvSpPr>
          <p:cNvPr id="7" name="TextBox 6"/>
          <p:cNvSpPr txBox="1"/>
          <p:nvPr/>
        </p:nvSpPr>
        <p:spPr>
          <a:xfrm>
            <a:off x="6876256" y="518427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84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5" t="17831" r="13158" b="16459"/>
          <a:stretch/>
        </p:blipFill>
        <p:spPr>
          <a:xfrm rot="16200000">
            <a:off x="1143000" y="-1143003"/>
            <a:ext cx="6858002" cy="9144001"/>
          </a:xfrm>
        </p:spPr>
      </p:pic>
      <p:sp>
        <p:nvSpPr>
          <p:cNvPr id="6" name="TextBox 5"/>
          <p:cNvSpPr txBox="1"/>
          <p:nvPr/>
        </p:nvSpPr>
        <p:spPr>
          <a:xfrm>
            <a:off x="7092280" y="541534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652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7" t="50527" r="19297" b="7100"/>
          <a:stretch/>
        </p:blipFill>
        <p:spPr>
          <a:xfrm>
            <a:off x="-8092" y="-141494"/>
            <a:ext cx="9144000" cy="6999493"/>
          </a:xfrm>
        </p:spPr>
      </p:pic>
      <p:sp>
        <p:nvSpPr>
          <p:cNvPr id="3" name="TextBox 2"/>
          <p:cNvSpPr txBox="1"/>
          <p:nvPr/>
        </p:nvSpPr>
        <p:spPr>
          <a:xfrm>
            <a:off x="395536" y="172202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P27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671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" t="8260" r="17269" b="59754"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11560" y="5989930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P28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818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3" t="581" r="9853" b="52769"/>
          <a:stretch/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7524328" y="181971"/>
            <a:ext cx="122413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P2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857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9" t="24214" r="16402" b="9488"/>
          <a:stretch/>
        </p:blipFill>
        <p:spPr>
          <a:xfrm rot="16200000">
            <a:off x="1142998" y="-1143003"/>
            <a:ext cx="6858003" cy="9144002"/>
          </a:xfrm>
        </p:spPr>
      </p:pic>
      <p:sp>
        <p:nvSpPr>
          <p:cNvPr id="4" name="TextBox 3"/>
          <p:cNvSpPr txBox="1"/>
          <p:nvPr/>
        </p:nvSpPr>
        <p:spPr>
          <a:xfrm>
            <a:off x="6660232" y="364014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P29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711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t="13124" r="16023" b="26854"/>
          <a:stretch/>
        </p:blipFill>
        <p:spPr>
          <a:xfrm rot="5400000">
            <a:off x="1143002" y="-1142998"/>
            <a:ext cx="6857998" cy="9144002"/>
          </a:xfrm>
        </p:spPr>
      </p:pic>
      <p:sp>
        <p:nvSpPr>
          <p:cNvPr id="6" name="TextBox 5"/>
          <p:cNvSpPr txBox="1"/>
          <p:nvPr/>
        </p:nvSpPr>
        <p:spPr>
          <a:xfrm>
            <a:off x="323528" y="356868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P30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19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4" t="29209" r="24848" b="13123"/>
          <a:stretch/>
        </p:blipFill>
        <p:spPr>
          <a:xfrm rot="16200000">
            <a:off x="1143000" y="-1143001"/>
            <a:ext cx="6858000" cy="9144000"/>
          </a:xfrm>
        </p:spPr>
      </p:pic>
      <p:sp>
        <p:nvSpPr>
          <p:cNvPr id="4" name="TextBox 3"/>
          <p:cNvSpPr txBox="1"/>
          <p:nvPr/>
        </p:nvSpPr>
        <p:spPr>
          <a:xfrm>
            <a:off x="6948264" y="620688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P31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301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6" r="1" b="30778"/>
          <a:stretch/>
        </p:blipFill>
        <p:spPr>
          <a:xfrm rot="16200000">
            <a:off x="1142997" y="-1143003"/>
            <a:ext cx="6858007" cy="9144002"/>
          </a:xfrm>
        </p:spPr>
      </p:pic>
      <p:sp>
        <p:nvSpPr>
          <p:cNvPr id="5" name="TextBox 4"/>
          <p:cNvSpPr txBox="1"/>
          <p:nvPr/>
        </p:nvSpPr>
        <p:spPr>
          <a:xfrm>
            <a:off x="467544" y="5805264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P32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372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6" t="60119" r="24406" b="7878"/>
          <a:stretch/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539552" y="6165304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P33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434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" t="1517" b="50751"/>
          <a:stretch/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7092280" y="6165304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P34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377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6" r="29082" b="54900"/>
          <a:stretch/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369877" y="351517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P35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534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3" t="24304" r="19448" b="12731"/>
          <a:stretch/>
        </p:blipFill>
        <p:spPr>
          <a:xfrm rot="16200000">
            <a:off x="1143000" y="-1143000"/>
            <a:ext cx="6858000" cy="9144000"/>
          </a:xfrm>
        </p:spPr>
      </p:pic>
      <p:sp>
        <p:nvSpPr>
          <p:cNvPr id="4" name="TextBox 3"/>
          <p:cNvSpPr txBox="1"/>
          <p:nvPr/>
        </p:nvSpPr>
        <p:spPr>
          <a:xfrm>
            <a:off x="6876256" y="764704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P36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814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9" t="56543" r="3199" b="-179"/>
          <a:stretch/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7020272" y="620688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P37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311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r="9639" b="54006"/>
          <a:stretch/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539552" y="6021288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P38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633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3817" r="10573" b="54882"/>
          <a:stretch/>
        </p:blipFill>
        <p:spPr>
          <a:xfrm>
            <a:off x="0" y="0"/>
            <a:ext cx="9143999" cy="6858000"/>
          </a:xfrm>
        </p:spPr>
      </p:pic>
      <p:sp>
        <p:nvSpPr>
          <p:cNvPr id="3" name="TextBox 2"/>
          <p:cNvSpPr txBox="1"/>
          <p:nvPr/>
        </p:nvSpPr>
        <p:spPr>
          <a:xfrm>
            <a:off x="7524328" y="181971"/>
            <a:ext cx="122413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P3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32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5" t="50577" r="8307" b="10403"/>
          <a:stretch/>
        </p:blipFill>
        <p:spPr>
          <a:xfrm>
            <a:off x="0" y="44624"/>
            <a:ext cx="9144000" cy="6813376"/>
          </a:xfrm>
        </p:spPr>
      </p:pic>
      <p:sp>
        <p:nvSpPr>
          <p:cNvPr id="3" name="TextBox 2"/>
          <p:cNvSpPr txBox="1"/>
          <p:nvPr/>
        </p:nvSpPr>
        <p:spPr>
          <a:xfrm>
            <a:off x="6876256" y="6021288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P39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892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t="7131" r="7253" b="60284"/>
          <a:stretch/>
        </p:blipFill>
        <p:spPr>
          <a:xfrm>
            <a:off x="0" y="0"/>
            <a:ext cx="9144000" cy="6813375"/>
          </a:xfrm>
        </p:spPr>
      </p:pic>
      <p:sp>
        <p:nvSpPr>
          <p:cNvPr id="3" name="TextBox 2"/>
          <p:cNvSpPr txBox="1"/>
          <p:nvPr/>
        </p:nvSpPr>
        <p:spPr>
          <a:xfrm>
            <a:off x="395536" y="172202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P40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556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4" t="21166" r="19717" b="14301"/>
          <a:stretch/>
        </p:blipFill>
        <p:spPr>
          <a:xfrm rot="16200000">
            <a:off x="1142999" y="-1143004"/>
            <a:ext cx="6858001" cy="9144001"/>
          </a:xfrm>
        </p:spPr>
      </p:pic>
      <p:sp>
        <p:nvSpPr>
          <p:cNvPr id="4" name="TextBox 3"/>
          <p:cNvSpPr txBox="1"/>
          <p:nvPr/>
        </p:nvSpPr>
        <p:spPr>
          <a:xfrm>
            <a:off x="6732240" y="541534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P41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341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3" t="22735" r="8378" b="9790"/>
          <a:stretch/>
        </p:blipFill>
        <p:spPr>
          <a:xfrm rot="16200000">
            <a:off x="1125251" y="-1125255"/>
            <a:ext cx="6858004" cy="9108505"/>
          </a:xfrm>
        </p:spPr>
      </p:pic>
      <p:sp>
        <p:nvSpPr>
          <p:cNvPr id="7" name="TextBox 6"/>
          <p:cNvSpPr txBox="1"/>
          <p:nvPr/>
        </p:nvSpPr>
        <p:spPr>
          <a:xfrm>
            <a:off x="260385" y="6165304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270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4" t="26265" r="18908" b="11555"/>
          <a:stretch/>
        </p:blipFill>
        <p:spPr>
          <a:xfrm rot="16200000">
            <a:off x="1165310" y="-1120691"/>
            <a:ext cx="6813378" cy="9144002"/>
          </a:xfrm>
        </p:spPr>
      </p:pic>
      <p:sp>
        <p:nvSpPr>
          <p:cNvPr id="4" name="TextBox 3"/>
          <p:cNvSpPr txBox="1"/>
          <p:nvPr/>
        </p:nvSpPr>
        <p:spPr>
          <a:xfrm>
            <a:off x="6948264" y="620688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</a:t>
            </a:r>
            <a:r>
              <a:rPr lang="en-GB" dirty="0" smtClean="0"/>
              <a:t>P43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744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9" t="20821" r="16762" b="15038"/>
          <a:stretch/>
        </p:blipFill>
        <p:spPr>
          <a:xfrm rot="16200000">
            <a:off x="1143000" y="-1143003"/>
            <a:ext cx="6858002" cy="9144001"/>
          </a:xfrm>
        </p:spPr>
      </p:pic>
      <p:sp>
        <p:nvSpPr>
          <p:cNvPr id="4" name="TextBox 3"/>
          <p:cNvSpPr txBox="1"/>
          <p:nvPr/>
        </p:nvSpPr>
        <p:spPr>
          <a:xfrm>
            <a:off x="6804248" y="541534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</a:t>
            </a:r>
            <a:r>
              <a:rPr lang="en-GB" dirty="0" smtClean="0"/>
              <a:t>P44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019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t="4747" r="2488" b="57585"/>
          <a:stretch/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7092280" y="541534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</a:t>
            </a:r>
            <a:r>
              <a:rPr lang="en-GB" dirty="0" smtClean="0"/>
              <a:t>P45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794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6" t="61182" r="11453" b="8021"/>
          <a:stretch/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395536" y="172202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P46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48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19989" r="15938" b="13321"/>
          <a:stretch/>
        </p:blipFill>
        <p:spPr>
          <a:xfrm rot="16200000">
            <a:off x="1143000" y="-1143000"/>
            <a:ext cx="6857999" cy="9144000"/>
          </a:xfrm>
        </p:spPr>
      </p:pic>
      <p:sp>
        <p:nvSpPr>
          <p:cNvPr id="7" name="TextBox 6"/>
          <p:cNvSpPr txBox="1"/>
          <p:nvPr/>
        </p:nvSpPr>
        <p:spPr>
          <a:xfrm>
            <a:off x="683568" y="692696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P47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724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5" t="50150" r="12740" b="4586"/>
          <a:stretch/>
        </p:blipFill>
        <p:spPr>
          <a:xfrm>
            <a:off x="0" y="44624"/>
            <a:ext cx="9144000" cy="6813376"/>
          </a:xfrm>
        </p:spPr>
      </p:pic>
      <p:sp>
        <p:nvSpPr>
          <p:cNvPr id="3" name="TextBox 2"/>
          <p:cNvSpPr txBox="1"/>
          <p:nvPr/>
        </p:nvSpPr>
        <p:spPr>
          <a:xfrm>
            <a:off x="3995936" y="6237312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P48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44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6" t="51612" r="14297" b="7212"/>
          <a:stretch/>
        </p:blipFill>
        <p:spPr>
          <a:xfrm>
            <a:off x="0" y="0"/>
            <a:ext cx="9143999" cy="6858000"/>
          </a:xfrm>
        </p:spPr>
      </p:pic>
      <p:sp>
        <p:nvSpPr>
          <p:cNvPr id="3" name="TextBox 2"/>
          <p:cNvSpPr txBox="1"/>
          <p:nvPr/>
        </p:nvSpPr>
        <p:spPr>
          <a:xfrm>
            <a:off x="7524328" y="181971"/>
            <a:ext cx="122413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P4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013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" t="3442" r="8408" b="51503"/>
          <a:stretch/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395536" y="172202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P49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98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23322" r="13637" b="13124"/>
          <a:stretch/>
        </p:blipFill>
        <p:spPr>
          <a:xfrm rot="16200000">
            <a:off x="1143000" y="-1143000"/>
            <a:ext cx="6858000" cy="9144000"/>
          </a:xfrm>
        </p:spPr>
      </p:pic>
      <p:sp>
        <p:nvSpPr>
          <p:cNvPr id="4" name="TextBox 3"/>
          <p:cNvSpPr txBox="1"/>
          <p:nvPr/>
        </p:nvSpPr>
        <p:spPr>
          <a:xfrm>
            <a:off x="6948264" y="476672"/>
            <a:ext cx="14401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P50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22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t="1309" r="2812" b="52716"/>
          <a:stretch/>
        </p:blipFill>
        <p:spPr>
          <a:xfrm>
            <a:off x="0" y="0"/>
            <a:ext cx="9144000" cy="6857999"/>
          </a:xfrm>
        </p:spPr>
      </p:pic>
      <p:sp>
        <p:nvSpPr>
          <p:cNvPr id="3" name="TextBox 2"/>
          <p:cNvSpPr txBox="1"/>
          <p:nvPr/>
        </p:nvSpPr>
        <p:spPr>
          <a:xfrm>
            <a:off x="7524328" y="181971"/>
            <a:ext cx="122413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P5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690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t="48972" r="4707" b="2877"/>
          <a:stretch/>
        </p:blipFill>
        <p:spPr>
          <a:xfrm>
            <a:off x="0" y="-99392"/>
            <a:ext cx="9126996" cy="6957392"/>
          </a:xfrm>
        </p:spPr>
      </p:pic>
      <p:sp>
        <p:nvSpPr>
          <p:cNvPr id="3" name="TextBox 2"/>
          <p:cNvSpPr txBox="1"/>
          <p:nvPr/>
        </p:nvSpPr>
        <p:spPr>
          <a:xfrm>
            <a:off x="7524328" y="181971"/>
            <a:ext cx="122413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P6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800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369" r="2010" b="52933"/>
          <a:stretch/>
        </p:blipFill>
        <p:spPr>
          <a:xfrm>
            <a:off x="0" y="0"/>
            <a:ext cx="9108504" cy="6858000"/>
          </a:xfrm>
        </p:spPr>
      </p:pic>
      <p:sp>
        <p:nvSpPr>
          <p:cNvPr id="3" name="TextBox 2"/>
          <p:cNvSpPr txBox="1"/>
          <p:nvPr/>
        </p:nvSpPr>
        <p:spPr>
          <a:xfrm>
            <a:off x="7524328" y="181971"/>
            <a:ext cx="122413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99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38"/>
          <a:stretch/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79512" y="344422"/>
            <a:ext cx="122413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CAV-ES  P8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543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121</Words>
  <Application>Microsoft Office PowerPoint</Application>
  <PresentationFormat>On-screen Show (4:3)</PresentationFormat>
  <Paragraphs>57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CAV-ES Clinical assessment of vowels – English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Cat, miaow</dc:title>
  <dc:creator>Sally</dc:creator>
  <cp:lastModifiedBy>Sally</cp:lastModifiedBy>
  <cp:revision>46</cp:revision>
  <cp:lastPrinted>2012-07-01T13:23:11Z</cp:lastPrinted>
  <dcterms:created xsi:type="dcterms:W3CDTF">2012-06-10T09:43:09Z</dcterms:created>
  <dcterms:modified xsi:type="dcterms:W3CDTF">2018-10-13T15:12:56Z</dcterms:modified>
</cp:coreProperties>
</file>